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859" r:id="rId3"/>
    <p:sldId id="1035" r:id="rId4"/>
    <p:sldId id="1036" r:id="rId5"/>
    <p:sldId id="1037" r:id="rId6"/>
    <p:sldId id="1038" r:id="rId7"/>
    <p:sldId id="1039" r:id="rId8"/>
    <p:sldId id="1040" r:id="rId9"/>
    <p:sldId id="1041" r:id="rId10"/>
    <p:sldId id="1042" r:id="rId11"/>
    <p:sldId id="1043" r:id="rId12"/>
    <p:sldId id="1044" r:id="rId13"/>
    <p:sldId id="1045" r:id="rId14"/>
    <p:sldId id="1046" r:id="rId15"/>
    <p:sldId id="1047" r:id="rId16"/>
    <p:sldId id="1048" r:id="rId17"/>
    <p:sldId id="1049" r:id="rId18"/>
    <p:sldId id="1050" r:id="rId19"/>
    <p:sldId id="1051" r:id="rId20"/>
    <p:sldId id="1052" r:id="rId21"/>
    <p:sldId id="1053" r:id="rId22"/>
    <p:sldId id="1054" r:id="rId23"/>
    <p:sldId id="1055" r:id="rId24"/>
    <p:sldId id="1056" r:id="rId25"/>
    <p:sldId id="1057" r:id="rId2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厦门市思明区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第二学期六年级英语期末试卷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19453"/>
            <a:ext cx="11508246" cy="442577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994" y="334613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1611" y="329388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102" y="333742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3176" y="3320008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202833"/>
            <a:ext cx="11517123" cy="309026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4742" y="2005011"/>
            <a:ext cx="708735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0537" y="2475273"/>
            <a:ext cx="708735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7932" y="3372256"/>
            <a:ext cx="708735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612" y="3825101"/>
            <a:ext cx="708735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1761" y="3825101"/>
            <a:ext cx="1449869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2736"/>
            <a:ext cx="11517123" cy="453685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057" y="247527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766" y="337225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640" y="473079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59671"/>
            <a:ext cx="11508246" cy="428555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80" y="124736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23" y="217047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89" y="355513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63" y="4539205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7" y="1177866"/>
            <a:ext cx="11174314" cy="13976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36" y="2636912"/>
            <a:ext cx="11621447" cy="191504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503" y="116898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211" y="2753949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920" y="369447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317" y="924061"/>
            <a:ext cx="11485495" cy="55292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7143" y="170891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1589" y="257106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172" y="343321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2881" y="5140097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692" y="559294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96752"/>
            <a:ext cx="11517123" cy="4278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6568" y="1196752"/>
            <a:ext cx="10690029" cy="44215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172" y="118640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63" y="203984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88" y="2980372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171" y="3833812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96" y="4765629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771077"/>
            <a:ext cx="11310048" cy="128245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6798" y="2094181"/>
            <a:ext cx="11291727" cy="4482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74699"/>
            <a:ext cx="11517123" cy="239831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06" y="116369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189" y="169491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314" y="2217429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06" y="2696400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188" y="3166663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6752"/>
            <a:ext cx="11517123" cy="276082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36577" y="1346019"/>
            <a:ext cx="1219200" cy="12573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560" y="2588486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6503" y="2571069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34" y="3023914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1668" y="3023914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725" y="3546428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5543" y="3546428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10277"/>
            <a:ext cx="11517123" cy="455097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062" y="3189375"/>
            <a:ext cx="811695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056" y="3659638"/>
            <a:ext cx="811695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9062" y="4112758"/>
            <a:ext cx="811695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6822" y="4574312"/>
            <a:ext cx="811695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4939" y="5027158"/>
            <a:ext cx="811695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70104"/>
            <a:ext cx="11526001" cy="4563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980728"/>
            <a:ext cx="11552634" cy="9490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7723" y="1982818"/>
            <a:ext cx="11624633" cy="43985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463" y="101223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54" y="2065972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37" y="298908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79" y="3929607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70" y="5497150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77066"/>
            <a:ext cx="11534879" cy="39801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6752"/>
            <a:ext cx="11534879" cy="17712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2091" y="1569584"/>
            <a:ext cx="3477354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370" y="2031139"/>
            <a:ext cx="10646379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6752"/>
            <a:ext cx="11526001" cy="38171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852" y="259719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021" y="4077653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80728"/>
            <a:ext cx="11508246" cy="480390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172" y="167408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795" y="322421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795" y="479175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6753"/>
            <a:ext cx="11508246" cy="31717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23" y="183954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840" y="3346132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970321"/>
            <a:ext cx="11508246" cy="476293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840" y="159570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454" y="321550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714" y="478304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83468"/>
            <a:ext cx="11508246" cy="55604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852" y="181342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35" y="273653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561" y="367705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35" y="4635000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143" y="5610360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69436"/>
            <a:ext cx="11534879" cy="43037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81" y="348546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7475" y="341579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1738" y="345934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4047" y="345934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4070" y="344192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80699"/>
            <a:ext cx="11517123" cy="289637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1189" y="355513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692" y="359868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2698" y="3563846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9910" y="357255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0664" y="3555137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WPS 演示</Application>
  <PresentationFormat>自定义</PresentationFormat>
  <Paragraphs>3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DaisyDaisy</cp:lastModifiedBy>
  <cp:revision>355</cp:revision>
  <dcterms:created xsi:type="dcterms:W3CDTF">2020-11-06T05:24:00Z</dcterms:created>
  <dcterms:modified xsi:type="dcterms:W3CDTF">2025-10-27T09:11:00Z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6A90BA448D6E4D2D862732C316A361D3_12</vt:lpwstr>
  </property>
</Properties>
</file>